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8" r:id="rId2"/>
    <p:sldId id="256" r:id="rId3"/>
  </p:sldIdLst>
  <p:sldSz cx="24023638" cy="216185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C181"/>
    <a:srgbClr val="6C90B6"/>
    <a:srgbClr val="85C285"/>
    <a:srgbClr val="688DB3"/>
    <a:srgbClr val="FE6767"/>
    <a:srgbClr val="06FD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3B311F-7D65-498E-868A-6634E1559AF5}" v="22" dt="2024-05-09T08:35:42.2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172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AN KUMAR" userId="f451957c-5bf9-4c41-b5ba-13c4d6d6b831" providerId="ADAL" clId="{943B311F-7D65-498E-868A-6634E1559AF5}"/>
    <pc:docChg chg="undo custSel modSld">
      <pc:chgData name="PAVAN KUMAR" userId="f451957c-5bf9-4c41-b5ba-13c4d6d6b831" providerId="ADAL" clId="{943B311F-7D65-498E-868A-6634E1559AF5}" dt="2024-05-09T08:35:42.216" v="631" actId="164"/>
      <pc:docMkLst>
        <pc:docMk/>
      </pc:docMkLst>
      <pc:sldChg chg="addSp modSp mod">
        <pc:chgData name="PAVAN KUMAR" userId="f451957c-5bf9-4c41-b5ba-13c4d6d6b831" providerId="ADAL" clId="{943B311F-7D65-498E-868A-6634E1559AF5}" dt="2024-05-09T08:35:42.216" v="631" actId="164"/>
        <pc:sldMkLst>
          <pc:docMk/>
          <pc:sldMk cId="3957373668" sldId="256"/>
        </pc:sldMkLst>
        <pc:spChg chg="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8" creationId="{9F60AA71-27BB-BC43-5710-4C7E7835689A}"/>
          </ac:spMkLst>
        </pc:spChg>
        <pc:spChg chg="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9" creationId="{50E48AC3-38B2-0850-241B-A7F9A15DC539}"/>
          </ac:spMkLst>
        </pc:spChg>
        <pc:spChg chg="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10" creationId="{AD441607-7AC1-6462-BCBC-01BC22FC69C0}"/>
          </ac:spMkLst>
        </pc:spChg>
        <pc:spChg chg="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11" creationId="{500E4786-AF71-3C10-7EDD-B2D320A60473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12" creationId="{F0E619FD-1632-F001-AC68-581468F32D2B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13" creationId="{2C6F1B4F-CF2E-9FAE-CB17-373BE0CA383C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14" creationId="{37AF2746-8998-B86E-2E67-7C8EF901D083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15" creationId="{A06F0614-3561-C66C-475E-1AF2671AB378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16" creationId="{1880DE19-792D-2D60-6421-2F3A37CDE3EF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17" creationId="{80837FE6-E1BE-5DD3-5718-7E08D2C3706B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18" creationId="{7622046E-DC6A-AF2A-55EB-86C93FB89C6F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19" creationId="{E82A7788-1BDF-72B2-69F0-15A4F0898A7C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20" creationId="{F17B2896-7159-6438-1901-FFF205126E1A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21" creationId="{5E06A014-B0DD-6D56-1270-A12C1E555A1B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22" creationId="{5BBD2338-D726-2199-33FC-5D70765D66CE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23" creationId="{16F74438-C37D-25F1-C1AC-9C6338C4BF75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24" creationId="{D262C025-5AC6-3307-5B0E-2E25FE08D064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25" creationId="{B0522289-81D0-2385-2762-F569319FCDFE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26" creationId="{5E8ADA69-A76A-78D2-8478-5B0646796014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27" creationId="{2C61D02B-DE05-D59B-8AEB-8FCB249AE5B0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28" creationId="{9EACEA0C-FAF4-786A-4C8B-6B0A9EDB08CA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29" creationId="{A5AEA760-B0F5-2511-551B-B2405ADF62E7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30" creationId="{0DA50301-66E9-0B7F-E8A0-3F38E032E935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31" creationId="{4ED23220-A37F-60A6-51BE-A7C0EC66F9FA}"/>
          </ac:spMkLst>
        </pc:spChg>
        <pc:spChg chg="add mod">
          <ac:chgData name="PAVAN KUMAR" userId="f451957c-5bf9-4c41-b5ba-13c4d6d6b831" providerId="ADAL" clId="{943B311F-7D65-498E-868A-6634E1559AF5}" dt="2024-05-09T08:35:42.216" v="631" actId="164"/>
          <ac:spMkLst>
            <pc:docMk/>
            <pc:sldMk cId="3957373668" sldId="256"/>
            <ac:spMk id="32" creationId="{0504DA15-9DA7-AE92-BAA0-90525021CD2C}"/>
          </ac:spMkLst>
        </pc:spChg>
        <pc:grpChg chg="add mod">
          <ac:chgData name="PAVAN KUMAR" userId="f451957c-5bf9-4c41-b5ba-13c4d6d6b831" providerId="ADAL" clId="{943B311F-7D65-498E-868A-6634E1559AF5}" dt="2024-05-09T08:35:42.216" v="631" actId="164"/>
          <ac:grpSpMkLst>
            <pc:docMk/>
            <pc:sldMk cId="3957373668" sldId="256"/>
            <ac:grpSpMk id="2" creationId="{D1767FCA-88D0-065F-BEF7-F733E126DD04}"/>
          </ac:grpSpMkLst>
        </pc:grpChg>
        <pc:picChg chg="mod">
          <ac:chgData name="PAVAN KUMAR" userId="f451957c-5bf9-4c41-b5ba-13c4d6d6b831" providerId="ADAL" clId="{943B311F-7D65-498E-868A-6634E1559AF5}" dt="2024-05-09T08:35:42.216" v="631" actId="164"/>
          <ac:picMkLst>
            <pc:docMk/>
            <pc:sldMk cId="3957373668" sldId="256"/>
            <ac:picMk id="7" creationId="{3D86E11E-5F85-C8CC-15FF-FC2404AB444C}"/>
          </ac:picMkLst>
        </pc:pic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1773" y="3538041"/>
            <a:ext cx="20420092" cy="7526467"/>
          </a:xfrm>
        </p:spPr>
        <p:txBody>
          <a:bodyPr anchor="b"/>
          <a:lstStyle>
            <a:lvl1pPr algn="ctr">
              <a:defRPr sz="157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02955" y="11354758"/>
            <a:ext cx="18017729" cy="5219483"/>
          </a:xfrm>
        </p:spPr>
        <p:txBody>
          <a:bodyPr/>
          <a:lstStyle>
            <a:lvl1pPr marL="0" indent="0" algn="ctr">
              <a:buNone/>
              <a:defRPr sz="6306"/>
            </a:lvl1pPr>
            <a:lvl2pPr marL="1201202" indent="0" algn="ctr">
              <a:buNone/>
              <a:defRPr sz="5255"/>
            </a:lvl2pPr>
            <a:lvl3pPr marL="2402403" indent="0" algn="ctr">
              <a:buNone/>
              <a:defRPr sz="4729"/>
            </a:lvl3pPr>
            <a:lvl4pPr marL="3603605" indent="0" algn="ctr">
              <a:buNone/>
              <a:defRPr sz="4204"/>
            </a:lvl4pPr>
            <a:lvl5pPr marL="4804806" indent="0" algn="ctr">
              <a:buNone/>
              <a:defRPr sz="4204"/>
            </a:lvl5pPr>
            <a:lvl6pPr marL="6006008" indent="0" algn="ctr">
              <a:buNone/>
              <a:defRPr sz="4204"/>
            </a:lvl6pPr>
            <a:lvl7pPr marL="7207209" indent="0" algn="ctr">
              <a:buNone/>
              <a:defRPr sz="4204"/>
            </a:lvl7pPr>
            <a:lvl8pPr marL="8408411" indent="0" algn="ctr">
              <a:buNone/>
              <a:defRPr sz="4204"/>
            </a:lvl8pPr>
            <a:lvl9pPr marL="9609612" indent="0" algn="ctr">
              <a:buNone/>
              <a:defRPr sz="420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251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72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191917" y="1150989"/>
            <a:ext cx="5180097" cy="183207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51627" y="1150989"/>
            <a:ext cx="15239995" cy="183207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1636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2192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9114" y="5389637"/>
            <a:ext cx="20720388" cy="8992725"/>
          </a:xfrm>
        </p:spPr>
        <p:txBody>
          <a:bodyPr anchor="b"/>
          <a:lstStyle>
            <a:lvl1pPr>
              <a:defRPr sz="157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9114" y="14467437"/>
            <a:ext cx="20720388" cy="4729062"/>
          </a:xfrm>
        </p:spPr>
        <p:txBody>
          <a:bodyPr/>
          <a:lstStyle>
            <a:lvl1pPr marL="0" indent="0">
              <a:buNone/>
              <a:defRPr sz="6306">
                <a:solidFill>
                  <a:schemeClr val="tx1">
                    <a:tint val="82000"/>
                  </a:schemeClr>
                </a:solidFill>
              </a:defRPr>
            </a:lvl1pPr>
            <a:lvl2pPr marL="1201202" indent="0">
              <a:buNone/>
              <a:defRPr sz="5255">
                <a:solidFill>
                  <a:schemeClr val="tx1">
                    <a:tint val="82000"/>
                  </a:schemeClr>
                </a:solidFill>
              </a:defRPr>
            </a:lvl2pPr>
            <a:lvl3pPr marL="2402403" indent="0">
              <a:buNone/>
              <a:defRPr sz="4729">
                <a:solidFill>
                  <a:schemeClr val="tx1">
                    <a:tint val="82000"/>
                  </a:schemeClr>
                </a:solidFill>
              </a:defRPr>
            </a:lvl3pPr>
            <a:lvl4pPr marL="3603605" indent="0">
              <a:buNone/>
              <a:defRPr sz="4204">
                <a:solidFill>
                  <a:schemeClr val="tx1">
                    <a:tint val="82000"/>
                  </a:schemeClr>
                </a:solidFill>
              </a:defRPr>
            </a:lvl4pPr>
            <a:lvl5pPr marL="4804806" indent="0">
              <a:buNone/>
              <a:defRPr sz="4204">
                <a:solidFill>
                  <a:schemeClr val="tx1">
                    <a:tint val="82000"/>
                  </a:schemeClr>
                </a:solidFill>
              </a:defRPr>
            </a:lvl5pPr>
            <a:lvl6pPr marL="6006008" indent="0">
              <a:buNone/>
              <a:defRPr sz="4204">
                <a:solidFill>
                  <a:schemeClr val="tx1">
                    <a:tint val="82000"/>
                  </a:schemeClr>
                </a:solidFill>
              </a:defRPr>
            </a:lvl6pPr>
            <a:lvl7pPr marL="7207209" indent="0">
              <a:buNone/>
              <a:defRPr sz="4204">
                <a:solidFill>
                  <a:schemeClr val="tx1">
                    <a:tint val="82000"/>
                  </a:schemeClr>
                </a:solidFill>
              </a:defRPr>
            </a:lvl7pPr>
            <a:lvl8pPr marL="8408411" indent="0">
              <a:buNone/>
              <a:defRPr sz="4204">
                <a:solidFill>
                  <a:schemeClr val="tx1">
                    <a:tint val="82000"/>
                  </a:schemeClr>
                </a:solidFill>
              </a:defRPr>
            </a:lvl8pPr>
            <a:lvl9pPr marL="9609612" indent="0">
              <a:buNone/>
              <a:defRPr sz="420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8142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51625" y="5754945"/>
            <a:ext cx="10210046" cy="137167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61967" y="5754945"/>
            <a:ext cx="10210046" cy="137167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5149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4754" y="1150994"/>
            <a:ext cx="20720388" cy="4178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757" y="5299555"/>
            <a:ext cx="10163123" cy="2597230"/>
          </a:xfrm>
        </p:spPr>
        <p:txBody>
          <a:bodyPr anchor="b"/>
          <a:lstStyle>
            <a:lvl1pPr marL="0" indent="0">
              <a:buNone/>
              <a:defRPr sz="6306" b="1"/>
            </a:lvl1pPr>
            <a:lvl2pPr marL="1201202" indent="0">
              <a:buNone/>
              <a:defRPr sz="5255" b="1"/>
            </a:lvl2pPr>
            <a:lvl3pPr marL="2402403" indent="0">
              <a:buNone/>
              <a:defRPr sz="4729" b="1"/>
            </a:lvl3pPr>
            <a:lvl4pPr marL="3603605" indent="0">
              <a:buNone/>
              <a:defRPr sz="4204" b="1"/>
            </a:lvl4pPr>
            <a:lvl5pPr marL="4804806" indent="0">
              <a:buNone/>
              <a:defRPr sz="4204" b="1"/>
            </a:lvl5pPr>
            <a:lvl6pPr marL="6006008" indent="0">
              <a:buNone/>
              <a:defRPr sz="4204" b="1"/>
            </a:lvl6pPr>
            <a:lvl7pPr marL="7207209" indent="0">
              <a:buNone/>
              <a:defRPr sz="4204" b="1"/>
            </a:lvl7pPr>
            <a:lvl8pPr marL="8408411" indent="0">
              <a:buNone/>
              <a:defRPr sz="4204" b="1"/>
            </a:lvl8pPr>
            <a:lvl9pPr marL="9609612" indent="0">
              <a:buNone/>
              <a:defRPr sz="420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4757" y="7896785"/>
            <a:ext cx="10163123" cy="11614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161968" y="5299555"/>
            <a:ext cx="10213175" cy="2597230"/>
          </a:xfrm>
        </p:spPr>
        <p:txBody>
          <a:bodyPr anchor="b"/>
          <a:lstStyle>
            <a:lvl1pPr marL="0" indent="0">
              <a:buNone/>
              <a:defRPr sz="6306" b="1"/>
            </a:lvl1pPr>
            <a:lvl2pPr marL="1201202" indent="0">
              <a:buNone/>
              <a:defRPr sz="5255" b="1"/>
            </a:lvl2pPr>
            <a:lvl3pPr marL="2402403" indent="0">
              <a:buNone/>
              <a:defRPr sz="4729" b="1"/>
            </a:lvl3pPr>
            <a:lvl4pPr marL="3603605" indent="0">
              <a:buNone/>
              <a:defRPr sz="4204" b="1"/>
            </a:lvl4pPr>
            <a:lvl5pPr marL="4804806" indent="0">
              <a:buNone/>
              <a:defRPr sz="4204" b="1"/>
            </a:lvl5pPr>
            <a:lvl6pPr marL="6006008" indent="0">
              <a:buNone/>
              <a:defRPr sz="4204" b="1"/>
            </a:lvl6pPr>
            <a:lvl7pPr marL="7207209" indent="0">
              <a:buNone/>
              <a:defRPr sz="4204" b="1"/>
            </a:lvl7pPr>
            <a:lvl8pPr marL="8408411" indent="0">
              <a:buNone/>
              <a:defRPr sz="4204" b="1"/>
            </a:lvl8pPr>
            <a:lvl9pPr marL="9609612" indent="0">
              <a:buNone/>
              <a:defRPr sz="420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161968" y="7896785"/>
            <a:ext cx="10213175" cy="11614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5210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076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7157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4754" y="1441238"/>
            <a:ext cx="7748249" cy="5044334"/>
          </a:xfrm>
        </p:spPr>
        <p:txBody>
          <a:bodyPr anchor="b"/>
          <a:lstStyle>
            <a:lvl1pPr>
              <a:defRPr sz="84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13175" y="3112679"/>
            <a:ext cx="12161967" cy="15363200"/>
          </a:xfrm>
        </p:spPr>
        <p:txBody>
          <a:bodyPr/>
          <a:lstStyle>
            <a:lvl1pPr>
              <a:defRPr sz="8407"/>
            </a:lvl1pPr>
            <a:lvl2pPr>
              <a:defRPr sz="7356"/>
            </a:lvl2pPr>
            <a:lvl3pPr>
              <a:defRPr sz="6306"/>
            </a:lvl3pPr>
            <a:lvl4pPr>
              <a:defRPr sz="5255"/>
            </a:lvl4pPr>
            <a:lvl5pPr>
              <a:defRPr sz="5255"/>
            </a:lvl5pPr>
            <a:lvl6pPr>
              <a:defRPr sz="5255"/>
            </a:lvl6pPr>
            <a:lvl7pPr>
              <a:defRPr sz="5255"/>
            </a:lvl7pPr>
            <a:lvl8pPr>
              <a:defRPr sz="5255"/>
            </a:lvl8pPr>
            <a:lvl9pPr>
              <a:defRPr sz="525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54754" y="6485573"/>
            <a:ext cx="7748249" cy="12015325"/>
          </a:xfrm>
        </p:spPr>
        <p:txBody>
          <a:bodyPr/>
          <a:lstStyle>
            <a:lvl1pPr marL="0" indent="0">
              <a:buNone/>
              <a:defRPr sz="4204"/>
            </a:lvl1pPr>
            <a:lvl2pPr marL="1201202" indent="0">
              <a:buNone/>
              <a:defRPr sz="3678"/>
            </a:lvl2pPr>
            <a:lvl3pPr marL="2402403" indent="0">
              <a:buNone/>
              <a:defRPr sz="3153"/>
            </a:lvl3pPr>
            <a:lvl4pPr marL="3603605" indent="0">
              <a:buNone/>
              <a:defRPr sz="2627"/>
            </a:lvl4pPr>
            <a:lvl5pPr marL="4804806" indent="0">
              <a:buNone/>
              <a:defRPr sz="2627"/>
            </a:lvl5pPr>
            <a:lvl6pPr marL="6006008" indent="0">
              <a:buNone/>
              <a:defRPr sz="2627"/>
            </a:lvl6pPr>
            <a:lvl7pPr marL="7207209" indent="0">
              <a:buNone/>
              <a:defRPr sz="2627"/>
            </a:lvl7pPr>
            <a:lvl8pPr marL="8408411" indent="0">
              <a:buNone/>
              <a:defRPr sz="2627"/>
            </a:lvl8pPr>
            <a:lvl9pPr marL="9609612" indent="0">
              <a:buNone/>
              <a:defRPr sz="26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8761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4754" y="1441238"/>
            <a:ext cx="7748249" cy="5044334"/>
          </a:xfrm>
        </p:spPr>
        <p:txBody>
          <a:bodyPr anchor="b"/>
          <a:lstStyle>
            <a:lvl1pPr>
              <a:defRPr sz="84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13175" y="3112679"/>
            <a:ext cx="12161967" cy="15363200"/>
          </a:xfrm>
        </p:spPr>
        <p:txBody>
          <a:bodyPr anchor="t"/>
          <a:lstStyle>
            <a:lvl1pPr marL="0" indent="0">
              <a:buNone/>
              <a:defRPr sz="8407"/>
            </a:lvl1pPr>
            <a:lvl2pPr marL="1201202" indent="0">
              <a:buNone/>
              <a:defRPr sz="7356"/>
            </a:lvl2pPr>
            <a:lvl3pPr marL="2402403" indent="0">
              <a:buNone/>
              <a:defRPr sz="6306"/>
            </a:lvl3pPr>
            <a:lvl4pPr marL="3603605" indent="0">
              <a:buNone/>
              <a:defRPr sz="5255"/>
            </a:lvl4pPr>
            <a:lvl5pPr marL="4804806" indent="0">
              <a:buNone/>
              <a:defRPr sz="5255"/>
            </a:lvl5pPr>
            <a:lvl6pPr marL="6006008" indent="0">
              <a:buNone/>
              <a:defRPr sz="5255"/>
            </a:lvl6pPr>
            <a:lvl7pPr marL="7207209" indent="0">
              <a:buNone/>
              <a:defRPr sz="5255"/>
            </a:lvl7pPr>
            <a:lvl8pPr marL="8408411" indent="0">
              <a:buNone/>
              <a:defRPr sz="5255"/>
            </a:lvl8pPr>
            <a:lvl9pPr marL="9609612" indent="0">
              <a:buNone/>
              <a:defRPr sz="525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54754" y="6485573"/>
            <a:ext cx="7748249" cy="12015325"/>
          </a:xfrm>
        </p:spPr>
        <p:txBody>
          <a:bodyPr/>
          <a:lstStyle>
            <a:lvl1pPr marL="0" indent="0">
              <a:buNone/>
              <a:defRPr sz="4204"/>
            </a:lvl1pPr>
            <a:lvl2pPr marL="1201202" indent="0">
              <a:buNone/>
              <a:defRPr sz="3678"/>
            </a:lvl2pPr>
            <a:lvl3pPr marL="2402403" indent="0">
              <a:buNone/>
              <a:defRPr sz="3153"/>
            </a:lvl3pPr>
            <a:lvl4pPr marL="3603605" indent="0">
              <a:buNone/>
              <a:defRPr sz="2627"/>
            </a:lvl4pPr>
            <a:lvl5pPr marL="4804806" indent="0">
              <a:buNone/>
              <a:defRPr sz="2627"/>
            </a:lvl5pPr>
            <a:lvl6pPr marL="6006008" indent="0">
              <a:buNone/>
              <a:defRPr sz="2627"/>
            </a:lvl6pPr>
            <a:lvl7pPr marL="7207209" indent="0">
              <a:buNone/>
              <a:defRPr sz="2627"/>
            </a:lvl7pPr>
            <a:lvl8pPr marL="8408411" indent="0">
              <a:buNone/>
              <a:defRPr sz="2627"/>
            </a:lvl8pPr>
            <a:lvl9pPr marL="9609612" indent="0">
              <a:buNone/>
              <a:defRPr sz="26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0148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51625" y="1150994"/>
            <a:ext cx="20720388" cy="41785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1625" y="5754945"/>
            <a:ext cx="20720388" cy="13716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51625" y="20037221"/>
            <a:ext cx="5405319" cy="1150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15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C957D7-FD37-4AB1-AA07-90D64ED0B00D}" type="datetimeFigureOut">
              <a:rPr lang="en-IN" smtClean="0"/>
              <a:t>27-09-2025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957830" y="20037221"/>
            <a:ext cx="8107978" cy="1150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15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966694" y="20037221"/>
            <a:ext cx="5405319" cy="11509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5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41D7F5-94BD-4CF8-A599-320495857B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875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402403" rtl="0" eaLnBrk="1" latinLnBrk="0" hangingPunct="1">
        <a:lnSpc>
          <a:spcPct val="90000"/>
        </a:lnSpc>
        <a:spcBef>
          <a:spcPct val="0"/>
        </a:spcBef>
        <a:buNone/>
        <a:defRPr sz="115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0601" indent="-600601" algn="l" defTabSz="2402403" rtl="0" eaLnBrk="1" latinLnBrk="0" hangingPunct="1">
        <a:lnSpc>
          <a:spcPct val="90000"/>
        </a:lnSpc>
        <a:spcBef>
          <a:spcPts val="2627"/>
        </a:spcBef>
        <a:buFont typeface="Arial" panose="020B0604020202020204" pitchFamily="34" charset="0"/>
        <a:buChar char="•"/>
        <a:defRPr sz="7356" kern="1200">
          <a:solidFill>
            <a:schemeClr val="tx1"/>
          </a:solidFill>
          <a:latin typeface="+mn-lt"/>
          <a:ea typeface="+mn-ea"/>
          <a:cs typeface="+mn-cs"/>
        </a:defRPr>
      </a:lvl1pPr>
      <a:lvl2pPr marL="1801802" indent="-600601" algn="l" defTabSz="2402403" rtl="0" eaLnBrk="1" latinLnBrk="0" hangingPunct="1">
        <a:lnSpc>
          <a:spcPct val="90000"/>
        </a:lnSpc>
        <a:spcBef>
          <a:spcPts val="1314"/>
        </a:spcBef>
        <a:buFont typeface="Arial" panose="020B0604020202020204" pitchFamily="34" charset="0"/>
        <a:buChar char="•"/>
        <a:defRPr sz="6306" kern="1200">
          <a:solidFill>
            <a:schemeClr val="tx1"/>
          </a:solidFill>
          <a:latin typeface="+mn-lt"/>
          <a:ea typeface="+mn-ea"/>
          <a:cs typeface="+mn-cs"/>
        </a:defRPr>
      </a:lvl2pPr>
      <a:lvl3pPr marL="3003004" indent="-600601" algn="l" defTabSz="2402403" rtl="0" eaLnBrk="1" latinLnBrk="0" hangingPunct="1">
        <a:lnSpc>
          <a:spcPct val="90000"/>
        </a:lnSpc>
        <a:spcBef>
          <a:spcPts val="1314"/>
        </a:spcBef>
        <a:buFont typeface="Arial" panose="020B0604020202020204" pitchFamily="34" charset="0"/>
        <a:buChar char="•"/>
        <a:defRPr sz="5255" kern="1200">
          <a:solidFill>
            <a:schemeClr val="tx1"/>
          </a:solidFill>
          <a:latin typeface="+mn-lt"/>
          <a:ea typeface="+mn-ea"/>
          <a:cs typeface="+mn-cs"/>
        </a:defRPr>
      </a:lvl3pPr>
      <a:lvl4pPr marL="4204205" indent="-600601" algn="l" defTabSz="2402403" rtl="0" eaLnBrk="1" latinLnBrk="0" hangingPunct="1">
        <a:lnSpc>
          <a:spcPct val="90000"/>
        </a:lnSpc>
        <a:spcBef>
          <a:spcPts val="1314"/>
        </a:spcBef>
        <a:buFont typeface="Arial" panose="020B0604020202020204" pitchFamily="34" charset="0"/>
        <a:buChar char="•"/>
        <a:defRPr sz="4729" kern="1200">
          <a:solidFill>
            <a:schemeClr val="tx1"/>
          </a:solidFill>
          <a:latin typeface="+mn-lt"/>
          <a:ea typeface="+mn-ea"/>
          <a:cs typeface="+mn-cs"/>
        </a:defRPr>
      </a:lvl4pPr>
      <a:lvl5pPr marL="5405407" indent="-600601" algn="l" defTabSz="2402403" rtl="0" eaLnBrk="1" latinLnBrk="0" hangingPunct="1">
        <a:lnSpc>
          <a:spcPct val="90000"/>
        </a:lnSpc>
        <a:spcBef>
          <a:spcPts val="1314"/>
        </a:spcBef>
        <a:buFont typeface="Arial" panose="020B0604020202020204" pitchFamily="34" charset="0"/>
        <a:buChar char="•"/>
        <a:defRPr sz="4729" kern="1200">
          <a:solidFill>
            <a:schemeClr val="tx1"/>
          </a:solidFill>
          <a:latin typeface="+mn-lt"/>
          <a:ea typeface="+mn-ea"/>
          <a:cs typeface="+mn-cs"/>
        </a:defRPr>
      </a:lvl5pPr>
      <a:lvl6pPr marL="6606609" indent="-600601" algn="l" defTabSz="2402403" rtl="0" eaLnBrk="1" latinLnBrk="0" hangingPunct="1">
        <a:lnSpc>
          <a:spcPct val="90000"/>
        </a:lnSpc>
        <a:spcBef>
          <a:spcPts val="1314"/>
        </a:spcBef>
        <a:buFont typeface="Arial" panose="020B0604020202020204" pitchFamily="34" charset="0"/>
        <a:buChar char="•"/>
        <a:defRPr sz="4729" kern="1200">
          <a:solidFill>
            <a:schemeClr val="tx1"/>
          </a:solidFill>
          <a:latin typeface="+mn-lt"/>
          <a:ea typeface="+mn-ea"/>
          <a:cs typeface="+mn-cs"/>
        </a:defRPr>
      </a:lvl6pPr>
      <a:lvl7pPr marL="7807810" indent="-600601" algn="l" defTabSz="2402403" rtl="0" eaLnBrk="1" latinLnBrk="0" hangingPunct="1">
        <a:lnSpc>
          <a:spcPct val="90000"/>
        </a:lnSpc>
        <a:spcBef>
          <a:spcPts val="1314"/>
        </a:spcBef>
        <a:buFont typeface="Arial" panose="020B0604020202020204" pitchFamily="34" charset="0"/>
        <a:buChar char="•"/>
        <a:defRPr sz="4729" kern="1200">
          <a:solidFill>
            <a:schemeClr val="tx1"/>
          </a:solidFill>
          <a:latin typeface="+mn-lt"/>
          <a:ea typeface="+mn-ea"/>
          <a:cs typeface="+mn-cs"/>
        </a:defRPr>
      </a:lvl7pPr>
      <a:lvl8pPr marL="9009012" indent="-600601" algn="l" defTabSz="2402403" rtl="0" eaLnBrk="1" latinLnBrk="0" hangingPunct="1">
        <a:lnSpc>
          <a:spcPct val="90000"/>
        </a:lnSpc>
        <a:spcBef>
          <a:spcPts val="1314"/>
        </a:spcBef>
        <a:buFont typeface="Arial" panose="020B0604020202020204" pitchFamily="34" charset="0"/>
        <a:buChar char="•"/>
        <a:defRPr sz="4729" kern="1200">
          <a:solidFill>
            <a:schemeClr val="tx1"/>
          </a:solidFill>
          <a:latin typeface="+mn-lt"/>
          <a:ea typeface="+mn-ea"/>
          <a:cs typeface="+mn-cs"/>
        </a:defRPr>
      </a:lvl8pPr>
      <a:lvl9pPr marL="10210213" indent="-600601" algn="l" defTabSz="2402403" rtl="0" eaLnBrk="1" latinLnBrk="0" hangingPunct="1">
        <a:lnSpc>
          <a:spcPct val="90000"/>
        </a:lnSpc>
        <a:spcBef>
          <a:spcPts val="1314"/>
        </a:spcBef>
        <a:buFont typeface="Arial" panose="020B0604020202020204" pitchFamily="34" charset="0"/>
        <a:buChar char="•"/>
        <a:defRPr sz="472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02403" rtl="0" eaLnBrk="1" latinLnBrk="0" hangingPunct="1">
        <a:defRPr sz="4729" kern="1200">
          <a:solidFill>
            <a:schemeClr val="tx1"/>
          </a:solidFill>
          <a:latin typeface="+mn-lt"/>
          <a:ea typeface="+mn-ea"/>
          <a:cs typeface="+mn-cs"/>
        </a:defRPr>
      </a:lvl1pPr>
      <a:lvl2pPr marL="1201202" algn="l" defTabSz="2402403" rtl="0" eaLnBrk="1" latinLnBrk="0" hangingPunct="1">
        <a:defRPr sz="4729" kern="1200">
          <a:solidFill>
            <a:schemeClr val="tx1"/>
          </a:solidFill>
          <a:latin typeface="+mn-lt"/>
          <a:ea typeface="+mn-ea"/>
          <a:cs typeface="+mn-cs"/>
        </a:defRPr>
      </a:lvl2pPr>
      <a:lvl3pPr marL="2402403" algn="l" defTabSz="2402403" rtl="0" eaLnBrk="1" latinLnBrk="0" hangingPunct="1">
        <a:defRPr sz="4729" kern="1200">
          <a:solidFill>
            <a:schemeClr val="tx1"/>
          </a:solidFill>
          <a:latin typeface="+mn-lt"/>
          <a:ea typeface="+mn-ea"/>
          <a:cs typeface="+mn-cs"/>
        </a:defRPr>
      </a:lvl3pPr>
      <a:lvl4pPr marL="3603605" algn="l" defTabSz="2402403" rtl="0" eaLnBrk="1" latinLnBrk="0" hangingPunct="1">
        <a:defRPr sz="4729" kern="1200">
          <a:solidFill>
            <a:schemeClr val="tx1"/>
          </a:solidFill>
          <a:latin typeface="+mn-lt"/>
          <a:ea typeface="+mn-ea"/>
          <a:cs typeface="+mn-cs"/>
        </a:defRPr>
      </a:lvl4pPr>
      <a:lvl5pPr marL="4804806" algn="l" defTabSz="2402403" rtl="0" eaLnBrk="1" latinLnBrk="0" hangingPunct="1">
        <a:defRPr sz="4729" kern="1200">
          <a:solidFill>
            <a:schemeClr val="tx1"/>
          </a:solidFill>
          <a:latin typeface="+mn-lt"/>
          <a:ea typeface="+mn-ea"/>
          <a:cs typeface="+mn-cs"/>
        </a:defRPr>
      </a:lvl5pPr>
      <a:lvl6pPr marL="6006008" algn="l" defTabSz="2402403" rtl="0" eaLnBrk="1" latinLnBrk="0" hangingPunct="1">
        <a:defRPr sz="4729" kern="1200">
          <a:solidFill>
            <a:schemeClr val="tx1"/>
          </a:solidFill>
          <a:latin typeface="+mn-lt"/>
          <a:ea typeface="+mn-ea"/>
          <a:cs typeface="+mn-cs"/>
        </a:defRPr>
      </a:lvl6pPr>
      <a:lvl7pPr marL="7207209" algn="l" defTabSz="2402403" rtl="0" eaLnBrk="1" latinLnBrk="0" hangingPunct="1">
        <a:defRPr sz="4729" kern="1200">
          <a:solidFill>
            <a:schemeClr val="tx1"/>
          </a:solidFill>
          <a:latin typeface="+mn-lt"/>
          <a:ea typeface="+mn-ea"/>
          <a:cs typeface="+mn-cs"/>
        </a:defRPr>
      </a:lvl7pPr>
      <a:lvl8pPr marL="8408411" algn="l" defTabSz="2402403" rtl="0" eaLnBrk="1" latinLnBrk="0" hangingPunct="1">
        <a:defRPr sz="4729" kern="1200">
          <a:solidFill>
            <a:schemeClr val="tx1"/>
          </a:solidFill>
          <a:latin typeface="+mn-lt"/>
          <a:ea typeface="+mn-ea"/>
          <a:cs typeface="+mn-cs"/>
        </a:defRPr>
      </a:lvl8pPr>
      <a:lvl9pPr marL="9609612" algn="l" defTabSz="2402403" rtl="0" eaLnBrk="1" latinLnBrk="0" hangingPunct="1">
        <a:defRPr sz="47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3BA82-1EE3-0669-0894-F9559A7E2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0961C5B-0D35-F4DD-3D67-E5ADA378C02A}"/>
              </a:ext>
            </a:extLst>
          </p:cNvPr>
          <p:cNvGrpSpPr/>
          <p:nvPr/>
        </p:nvGrpSpPr>
        <p:grpSpPr>
          <a:xfrm>
            <a:off x="-396922" y="-239713"/>
            <a:ext cx="20094532" cy="20094532"/>
            <a:chOff x="1927178" y="1050398"/>
            <a:chExt cx="20094532" cy="20094532"/>
          </a:xfrm>
        </p:grpSpPr>
        <p:pic>
          <p:nvPicPr>
            <p:cNvPr id="3" name="Picture 2" descr="A colorful circle with a black background&#10;&#10;AI-generated content may be incorrect.">
              <a:extLst>
                <a:ext uri="{FF2B5EF4-FFF2-40B4-BE49-F238E27FC236}">
                  <a16:creationId xmlns:a16="http://schemas.microsoft.com/office/drawing/2014/main" id="{F054345F-89EF-1F91-7F2F-E30178399890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7178" y="1050398"/>
              <a:ext cx="20094532" cy="2009453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1B890CD-6840-56B6-C075-01ACED29F796}"/>
                </a:ext>
              </a:extLst>
            </p:cNvPr>
            <p:cNvSpPr txBox="1"/>
            <p:nvPr/>
          </p:nvSpPr>
          <p:spPr>
            <a:xfrm rot="17786122">
              <a:off x="3029661" y="6661337"/>
              <a:ext cx="1262354" cy="638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547" b="1" dirty="0">
                  <a:solidFill>
                    <a:srgbClr val="85C285"/>
                  </a:solidFill>
                </a:rPr>
                <a:t>400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83F05E6-7A17-4279-1DA4-6C23F0B957A7}"/>
                </a:ext>
              </a:extLst>
            </p:cNvPr>
            <p:cNvSpPr txBox="1"/>
            <p:nvPr/>
          </p:nvSpPr>
          <p:spPr>
            <a:xfrm rot="17786122">
              <a:off x="3824064" y="6729919"/>
              <a:ext cx="1262354" cy="638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547" b="1" dirty="0">
                  <a:solidFill>
                    <a:srgbClr val="85C285"/>
                  </a:solidFill>
                </a:rPr>
                <a:t>0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9F6A3B5-E541-E765-0CD8-F7E8B9167F79}"/>
                </a:ext>
              </a:extLst>
            </p:cNvPr>
            <p:cNvSpPr txBox="1"/>
            <p:nvPr/>
          </p:nvSpPr>
          <p:spPr>
            <a:xfrm rot="17786122">
              <a:off x="4770047" y="7456311"/>
              <a:ext cx="1262354" cy="638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547" b="1" dirty="0">
                  <a:solidFill>
                    <a:srgbClr val="688DB3"/>
                  </a:solidFill>
                </a:rPr>
                <a:t>400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C525D71-BD52-3E7D-0825-B5385459C14B}"/>
                </a:ext>
              </a:extLst>
            </p:cNvPr>
            <p:cNvSpPr txBox="1"/>
            <p:nvPr/>
          </p:nvSpPr>
          <p:spPr>
            <a:xfrm rot="17786122">
              <a:off x="5572919" y="7550295"/>
              <a:ext cx="1262354" cy="638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547" b="1" dirty="0">
                  <a:solidFill>
                    <a:srgbClr val="688DB3"/>
                  </a:solidFill>
                </a:rPr>
                <a:t>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22DF3F-797B-AA0C-0985-B7B3B0BEDE48}"/>
                </a:ext>
              </a:extLst>
            </p:cNvPr>
            <p:cNvSpPr txBox="1"/>
            <p:nvPr/>
          </p:nvSpPr>
          <p:spPr>
            <a:xfrm>
              <a:off x="9381067" y="9491134"/>
              <a:ext cx="12144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/>
                <a:t>Archaea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04C3335-702C-2405-5AC6-74CFE31AE2DF}"/>
                </a:ext>
              </a:extLst>
            </p:cNvPr>
            <p:cNvSpPr txBox="1"/>
            <p:nvPr/>
          </p:nvSpPr>
          <p:spPr>
            <a:xfrm>
              <a:off x="8875270" y="8053406"/>
              <a:ext cx="17066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Bacteroidota</a:t>
              </a:r>
              <a:endParaRPr lang="en-IN" b="1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9D4BA5-9904-32EC-6D41-37B58716A4AA}"/>
                </a:ext>
              </a:extLst>
            </p:cNvPr>
            <p:cNvSpPr txBox="1"/>
            <p:nvPr/>
          </p:nvSpPr>
          <p:spPr>
            <a:xfrm>
              <a:off x="8449534" y="8512068"/>
              <a:ext cx="19421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Fusobacteriota</a:t>
              </a:r>
              <a:endParaRPr lang="en-IN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1AEB2CD-CF6B-C9B3-F978-19B985B2EDA8}"/>
                </a:ext>
              </a:extLst>
            </p:cNvPr>
            <p:cNvSpPr txBox="1"/>
            <p:nvPr/>
          </p:nvSpPr>
          <p:spPr>
            <a:xfrm>
              <a:off x="7752430" y="8204640"/>
              <a:ext cx="16212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Spirochaeta</a:t>
              </a:r>
              <a:endParaRPr lang="en-IN" b="1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E2D7F9D-0B53-BF42-84E4-DA0C2EFE618B}"/>
                </a:ext>
              </a:extLst>
            </p:cNvPr>
            <p:cNvSpPr txBox="1"/>
            <p:nvPr/>
          </p:nvSpPr>
          <p:spPr>
            <a:xfrm>
              <a:off x="6806262" y="7759517"/>
              <a:ext cx="30283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Thermodesulfobacteriota</a:t>
              </a:r>
              <a:endParaRPr lang="en-IN" b="1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B957918-623D-A75C-53FC-91F5F9B9E1D2}"/>
                </a:ext>
              </a:extLst>
            </p:cNvPr>
            <p:cNvSpPr txBox="1"/>
            <p:nvPr/>
          </p:nvSpPr>
          <p:spPr>
            <a:xfrm>
              <a:off x="6215879" y="7500691"/>
              <a:ext cx="16622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Synergistota</a:t>
              </a:r>
              <a:endParaRPr lang="en-IN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93D05A2-C4D1-06A2-B073-497ED75F5717}"/>
                </a:ext>
              </a:extLst>
            </p:cNvPr>
            <p:cNvSpPr txBox="1"/>
            <p:nvPr/>
          </p:nvSpPr>
          <p:spPr>
            <a:xfrm>
              <a:off x="8563069" y="6341976"/>
              <a:ext cx="231198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Campylobacterota</a:t>
              </a:r>
              <a:endParaRPr lang="en-IN" b="1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222258E-E98D-A63C-AE21-29727000A5ED}"/>
                </a:ext>
              </a:extLst>
            </p:cNvPr>
            <p:cNvSpPr txBox="1"/>
            <p:nvPr/>
          </p:nvSpPr>
          <p:spPr>
            <a:xfrm>
              <a:off x="10781166" y="7344767"/>
              <a:ext cx="25169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Alphaproteobacteria</a:t>
              </a:r>
              <a:endParaRPr lang="en-IN" b="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ABEBB63-4EC3-2D1D-BCDB-34DC9A8E835E}"/>
                </a:ext>
              </a:extLst>
            </p:cNvPr>
            <p:cNvSpPr txBox="1"/>
            <p:nvPr/>
          </p:nvSpPr>
          <p:spPr>
            <a:xfrm>
              <a:off x="10875049" y="6787403"/>
              <a:ext cx="23900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/>
                <a:t>Betaproteobacteria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97215F9-414F-6895-99BE-0B886B6DDF63}"/>
                </a:ext>
              </a:extLst>
            </p:cNvPr>
            <p:cNvSpPr txBox="1"/>
            <p:nvPr/>
          </p:nvSpPr>
          <p:spPr>
            <a:xfrm>
              <a:off x="13309090" y="7310623"/>
              <a:ext cx="27397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Gammaproteobacteria</a:t>
              </a:r>
              <a:endParaRPr lang="en-IN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F54D2FB-8B73-B322-0CAC-0B3044911B60}"/>
                </a:ext>
              </a:extLst>
            </p:cNvPr>
            <p:cNvSpPr txBox="1"/>
            <p:nvPr/>
          </p:nvSpPr>
          <p:spPr>
            <a:xfrm>
              <a:off x="7400702" y="12267048"/>
              <a:ext cx="196842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Lactobacillales</a:t>
              </a:r>
              <a:endParaRPr lang="en-IN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B847967-3660-0824-E50C-3752D56239C5}"/>
                </a:ext>
              </a:extLst>
            </p:cNvPr>
            <p:cNvSpPr txBox="1"/>
            <p:nvPr/>
          </p:nvSpPr>
          <p:spPr>
            <a:xfrm>
              <a:off x="9796954" y="15619848"/>
              <a:ext cx="2425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Staphylococcaceae</a:t>
              </a:r>
              <a:endParaRPr lang="en-IN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193891B-6829-B423-2B05-962BD06F3475}"/>
                </a:ext>
              </a:extLst>
            </p:cNvPr>
            <p:cNvSpPr txBox="1"/>
            <p:nvPr/>
          </p:nvSpPr>
          <p:spPr>
            <a:xfrm>
              <a:off x="12011819" y="14910891"/>
              <a:ext cx="158088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Bacillaceae</a:t>
              </a:r>
              <a:endParaRPr lang="en-IN" b="1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21215DC-B804-4D1A-14CA-968710F03482}"/>
                </a:ext>
              </a:extLst>
            </p:cNvPr>
            <p:cNvSpPr txBox="1"/>
            <p:nvPr/>
          </p:nvSpPr>
          <p:spPr>
            <a:xfrm>
              <a:off x="13265062" y="15619848"/>
              <a:ext cx="15120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Listericeae</a:t>
              </a:r>
              <a:endParaRPr lang="en-IN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A2EB9B8-7A72-9919-AD4C-4624CF4E141A}"/>
                </a:ext>
              </a:extLst>
            </p:cNvPr>
            <p:cNvSpPr txBox="1"/>
            <p:nvPr/>
          </p:nvSpPr>
          <p:spPr>
            <a:xfrm>
              <a:off x="13592701" y="16055535"/>
              <a:ext cx="20288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Paenibacillceae</a:t>
              </a:r>
              <a:endParaRPr lang="en-IN" b="1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3E40F47-3470-90E8-8BA3-9ECF5611DCAB}"/>
                </a:ext>
              </a:extLst>
            </p:cNvPr>
            <p:cNvSpPr txBox="1"/>
            <p:nvPr/>
          </p:nvSpPr>
          <p:spPr>
            <a:xfrm>
              <a:off x="13265062" y="14353527"/>
              <a:ext cx="13833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/>
                <a:t>Clostridia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6677226-6A63-B5CD-03E9-A4DA40653AB3}"/>
                </a:ext>
              </a:extLst>
            </p:cNvPr>
            <p:cNvSpPr txBox="1"/>
            <p:nvPr/>
          </p:nvSpPr>
          <p:spPr>
            <a:xfrm>
              <a:off x="14607145" y="13796163"/>
              <a:ext cx="17934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Negativicutes</a:t>
              </a:r>
              <a:endParaRPr lang="en-IN" b="1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34CA946-7BE1-51F7-A291-49BC7ECE5569}"/>
                </a:ext>
              </a:extLst>
            </p:cNvPr>
            <p:cNvSpPr txBox="1"/>
            <p:nvPr/>
          </p:nvSpPr>
          <p:spPr>
            <a:xfrm>
              <a:off x="15226684" y="14097997"/>
              <a:ext cx="20056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Erysipelotrichia</a:t>
              </a:r>
              <a:endParaRPr lang="en-IN" b="1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A721368-01E8-CA74-EA0A-82C9495911E2}"/>
                </a:ext>
              </a:extLst>
            </p:cNvPr>
            <p:cNvSpPr txBox="1"/>
            <p:nvPr/>
          </p:nvSpPr>
          <p:spPr>
            <a:xfrm>
              <a:off x="15779738" y="14387671"/>
              <a:ext cx="14933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Tissierellia</a:t>
              </a:r>
              <a:endParaRPr lang="en-IN" b="1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7034F22-3BC7-F398-AB9F-A38AF92216CA}"/>
                </a:ext>
              </a:extLst>
            </p:cNvPr>
            <p:cNvSpPr txBox="1"/>
            <p:nvPr/>
          </p:nvSpPr>
          <p:spPr>
            <a:xfrm>
              <a:off x="14801498" y="12663679"/>
              <a:ext cx="20200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Actinomycetota</a:t>
              </a:r>
              <a:endParaRPr lang="en-IN" b="1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E998C77-3BA7-4D5C-FB46-923584E42CB1}"/>
                </a:ext>
              </a:extLst>
            </p:cNvPr>
            <p:cNvSpPr txBox="1"/>
            <p:nvPr/>
          </p:nvSpPr>
          <p:spPr>
            <a:xfrm>
              <a:off x="15898115" y="12032812"/>
              <a:ext cx="21110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Mycoplasmatota</a:t>
              </a:r>
              <a:endParaRPr lang="en-IN" b="1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3F1680F9-6482-9E56-71E3-50A6EC55B61D}"/>
              </a:ext>
            </a:extLst>
          </p:cNvPr>
          <p:cNvSpPr/>
          <p:nvPr/>
        </p:nvSpPr>
        <p:spPr>
          <a:xfrm>
            <a:off x="375716" y="19420743"/>
            <a:ext cx="1133444" cy="879199"/>
          </a:xfrm>
          <a:prstGeom prst="rect">
            <a:avLst/>
          </a:prstGeom>
          <a:solidFill>
            <a:srgbClr val="6C90B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A42541-6A0B-FF1B-F497-2275BFE379BA}"/>
              </a:ext>
            </a:extLst>
          </p:cNvPr>
          <p:cNvSpPr/>
          <p:nvPr/>
        </p:nvSpPr>
        <p:spPr>
          <a:xfrm>
            <a:off x="9316402" y="19432292"/>
            <a:ext cx="1133444" cy="879199"/>
          </a:xfrm>
          <a:prstGeom prst="rect">
            <a:avLst/>
          </a:prstGeom>
          <a:solidFill>
            <a:srgbClr val="81C18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AFCF51B-FC07-E26B-F09B-6ABB23360598}"/>
              </a:ext>
            </a:extLst>
          </p:cNvPr>
          <p:cNvSpPr txBox="1"/>
          <p:nvPr/>
        </p:nvSpPr>
        <p:spPr>
          <a:xfrm>
            <a:off x="1828488" y="19580828"/>
            <a:ext cx="68568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/>
              <a:t># of blocked reactions in AGORA2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49F0F2A-C6F2-F442-1F1C-10682B10DC2A}"/>
              </a:ext>
            </a:extLst>
          </p:cNvPr>
          <p:cNvSpPr txBox="1"/>
          <p:nvPr/>
        </p:nvSpPr>
        <p:spPr>
          <a:xfrm>
            <a:off x="10769174" y="19557800"/>
            <a:ext cx="75511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dirty="0"/>
              <a:t># of blocked reactions post gap filling</a:t>
            </a:r>
          </a:p>
        </p:txBody>
      </p:sp>
    </p:spTree>
    <p:extLst>
      <p:ext uri="{BB962C8B-B14F-4D97-AF65-F5344CB8AC3E}">
        <p14:creationId xmlns:p14="http://schemas.microsoft.com/office/powerpoint/2010/main" val="1591849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1767FCA-88D0-065F-BEF7-F733E126DD04}"/>
              </a:ext>
            </a:extLst>
          </p:cNvPr>
          <p:cNvGrpSpPr/>
          <p:nvPr/>
        </p:nvGrpSpPr>
        <p:grpSpPr>
          <a:xfrm>
            <a:off x="1927178" y="1050398"/>
            <a:ext cx="20050826" cy="20050826"/>
            <a:chOff x="1927178" y="1050398"/>
            <a:chExt cx="20050826" cy="20050826"/>
          </a:xfrm>
        </p:grpSpPr>
        <p:pic>
          <p:nvPicPr>
            <p:cNvPr id="7" name="Picture 6" descr="A colorful circle with a black background&#10;&#10;Description automatically generated">
              <a:extLst>
                <a:ext uri="{FF2B5EF4-FFF2-40B4-BE49-F238E27FC236}">
                  <a16:creationId xmlns:a16="http://schemas.microsoft.com/office/drawing/2014/main" id="{3D86E11E-5F85-C8CC-15FF-FC2404AB4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27178" y="1050398"/>
              <a:ext cx="20050826" cy="2005082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60AA71-27BB-BC43-5710-4C7E7835689A}"/>
                </a:ext>
              </a:extLst>
            </p:cNvPr>
            <p:cNvSpPr txBox="1"/>
            <p:nvPr/>
          </p:nvSpPr>
          <p:spPr>
            <a:xfrm rot="17786122">
              <a:off x="3029661" y="6661337"/>
              <a:ext cx="1262354" cy="638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547" b="1" dirty="0">
                  <a:solidFill>
                    <a:srgbClr val="06FD06"/>
                  </a:solidFill>
                </a:rPr>
                <a:t>400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0E48AC3-38B2-0850-241B-A7F9A15DC539}"/>
                </a:ext>
              </a:extLst>
            </p:cNvPr>
            <p:cNvSpPr txBox="1"/>
            <p:nvPr/>
          </p:nvSpPr>
          <p:spPr>
            <a:xfrm rot="17786122">
              <a:off x="3824064" y="6729919"/>
              <a:ext cx="1262354" cy="638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547" b="1" dirty="0">
                  <a:solidFill>
                    <a:srgbClr val="06FD06"/>
                  </a:solidFill>
                </a:rPr>
                <a:t>0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441607-7AC1-6462-BCBC-01BC22FC69C0}"/>
                </a:ext>
              </a:extLst>
            </p:cNvPr>
            <p:cNvSpPr txBox="1"/>
            <p:nvPr/>
          </p:nvSpPr>
          <p:spPr>
            <a:xfrm rot="17786122">
              <a:off x="4770047" y="7456311"/>
              <a:ext cx="1262354" cy="638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547" b="1" dirty="0">
                  <a:solidFill>
                    <a:srgbClr val="FE6767"/>
                  </a:solidFill>
                </a:rPr>
                <a:t>400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0E4786-AF71-3C10-7EDD-B2D320A60473}"/>
                </a:ext>
              </a:extLst>
            </p:cNvPr>
            <p:cNvSpPr txBox="1"/>
            <p:nvPr/>
          </p:nvSpPr>
          <p:spPr>
            <a:xfrm rot="17786122">
              <a:off x="5572919" y="7550295"/>
              <a:ext cx="1262354" cy="638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3547" b="1" dirty="0">
                  <a:solidFill>
                    <a:srgbClr val="FE6767"/>
                  </a:solidFill>
                </a:rPr>
                <a:t>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0E619FD-1632-F001-AC68-581468F32D2B}"/>
                </a:ext>
              </a:extLst>
            </p:cNvPr>
            <p:cNvSpPr txBox="1"/>
            <p:nvPr/>
          </p:nvSpPr>
          <p:spPr>
            <a:xfrm>
              <a:off x="9381067" y="9491134"/>
              <a:ext cx="12144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/>
                <a:t>Archaea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C6F1B4F-CF2E-9FAE-CB17-373BE0CA383C}"/>
                </a:ext>
              </a:extLst>
            </p:cNvPr>
            <p:cNvSpPr txBox="1"/>
            <p:nvPr/>
          </p:nvSpPr>
          <p:spPr>
            <a:xfrm>
              <a:off x="8875270" y="8053406"/>
              <a:ext cx="17066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Bacteroidota</a:t>
              </a:r>
              <a:endParaRPr lang="en-IN" b="1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AF2746-8998-B86E-2E67-7C8EF901D083}"/>
                </a:ext>
              </a:extLst>
            </p:cNvPr>
            <p:cNvSpPr txBox="1"/>
            <p:nvPr/>
          </p:nvSpPr>
          <p:spPr>
            <a:xfrm>
              <a:off x="8449534" y="8512068"/>
              <a:ext cx="19421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Fusobacteriota</a:t>
              </a:r>
              <a:endParaRPr lang="en-IN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6F0614-3561-C66C-475E-1AF2671AB378}"/>
                </a:ext>
              </a:extLst>
            </p:cNvPr>
            <p:cNvSpPr txBox="1"/>
            <p:nvPr/>
          </p:nvSpPr>
          <p:spPr>
            <a:xfrm>
              <a:off x="7752430" y="8204640"/>
              <a:ext cx="16212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Spirochaeta</a:t>
              </a:r>
              <a:endParaRPr lang="en-IN" b="1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880DE19-792D-2D60-6421-2F3A37CDE3EF}"/>
                </a:ext>
              </a:extLst>
            </p:cNvPr>
            <p:cNvSpPr txBox="1"/>
            <p:nvPr/>
          </p:nvSpPr>
          <p:spPr>
            <a:xfrm>
              <a:off x="6806262" y="7759517"/>
              <a:ext cx="30283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Thermodesulfobacteriota</a:t>
              </a:r>
              <a:endParaRPr lang="en-IN" b="1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837FE6-E1BE-5DD3-5718-7E08D2C3706B}"/>
                </a:ext>
              </a:extLst>
            </p:cNvPr>
            <p:cNvSpPr txBox="1"/>
            <p:nvPr/>
          </p:nvSpPr>
          <p:spPr>
            <a:xfrm>
              <a:off x="6215879" y="7500691"/>
              <a:ext cx="16622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Synergistota</a:t>
              </a:r>
              <a:endParaRPr lang="en-IN" b="1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622046E-DC6A-AF2A-55EB-86C93FB89C6F}"/>
                </a:ext>
              </a:extLst>
            </p:cNvPr>
            <p:cNvSpPr txBox="1"/>
            <p:nvPr/>
          </p:nvSpPr>
          <p:spPr>
            <a:xfrm>
              <a:off x="8563069" y="6341976"/>
              <a:ext cx="231198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Campylobacterota</a:t>
              </a:r>
              <a:endParaRPr lang="en-IN" b="1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82A7788-1BDF-72B2-69F0-15A4F0898A7C}"/>
                </a:ext>
              </a:extLst>
            </p:cNvPr>
            <p:cNvSpPr txBox="1"/>
            <p:nvPr/>
          </p:nvSpPr>
          <p:spPr>
            <a:xfrm>
              <a:off x="10781166" y="7344767"/>
              <a:ext cx="25169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Alphaproteobacteria</a:t>
              </a:r>
              <a:endParaRPr lang="en-IN" b="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17B2896-7159-6438-1901-FFF205126E1A}"/>
                </a:ext>
              </a:extLst>
            </p:cNvPr>
            <p:cNvSpPr txBox="1"/>
            <p:nvPr/>
          </p:nvSpPr>
          <p:spPr>
            <a:xfrm>
              <a:off x="10875049" y="6787403"/>
              <a:ext cx="23900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/>
                <a:t>Betaproteobacteria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E06A014-B0DD-6D56-1270-A12C1E555A1B}"/>
                </a:ext>
              </a:extLst>
            </p:cNvPr>
            <p:cNvSpPr txBox="1"/>
            <p:nvPr/>
          </p:nvSpPr>
          <p:spPr>
            <a:xfrm>
              <a:off x="13309090" y="7310623"/>
              <a:ext cx="27397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Gammaproteobacteria</a:t>
              </a:r>
              <a:endParaRPr lang="en-IN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BBD2338-D726-2199-33FC-5D70765D66CE}"/>
                </a:ext>
              </a:extLst>
            </p:cNvPr>
            <p:cNvSpPr txBox="1"/>
            <p:nvPr/>
          </p:nvSpPr>
          <p:spPr>
            <a:xfrm>
              <a:off x="7400702" y="12267048"/>
              <a:ext cx="196842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Lactobacillales</a:t>
              </a:r>
              <a:endParaRPr lang="en-IN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6F74438-C37D-25F1-C1AC-9C6338C4BF75}"/>
                </a:ext>
              </a:extLst>
            </p:cNvPr>
            <p:cNvSpPr txBox="1"/>
            <p:nvPr/>
          </p:nvSpPr>
          <p:spPr>
            <a:xfrm>
              <a:off x="9796954" y="15619848"/>
              <a:ext cx="2425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Staphylococcaceae</a:t>
              </a:r>
              <a:endParaRPr lang="en-IN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262C025-5AC6-3307-5B0E-2E25FE08D064}"/>
                </a:ext>
              </a:extLst>
            </p:cNvPr>
            <p:cNvSpPr txBox="1"/>
            <p:nvPr/>
          </p:nvSpPr>
          <p:spPr>
            <a:xfrm>
              <a:off x="12011819" y="14910891"/>
              <a:ext cx="158088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Bacillaceae</a:t>
              </a:r>
              <a:endParaRPr lang="en-IN" b="1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522289-81D0-2385-2762-F569319FCDFE}"/>
                </a:ext>
              </a:extLst>
            </p:cNvPr>
            <p:cNvSpPr txBox="1"/>
            <p:nvPr/>
          </p:nvSpPr>
          <p:spPr>
            <a:xfrm>
              <a:off x="13265062" y="15619848"/>
              <a:ext cx="15120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Listericeae</a:t>
              </a:r>
              <a:endParaRPr lang="en-IN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E8ADA69-A76A-78D2-8478-5B0646796014}"/>
                </a:ext>
              </a:extLst>
            </p:cNvPr>
            <p:cNvSpPr txBox="1"/>
            <p:nvPr/>
          </p:nvSpPr>
          <p:spPr>
            <a:xfrm>
              <a:off x="13592701" y="16055535"/>
              <a:ext cx="202888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Paenibacillceae</a:t>
              </a:r>
              <a:endParaRPr lang="en-IN" b="1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C61D02B-DE05-D59B-8AEB-8FCB249AE5B0}"/>
                </a:ext>
              </a:extLst>
            </p:cNvPr>
            <p:cNvSpPr txBox="1"/>
            <p:nvPr/>
          </p:nvSpPr>
          <p:spPr>
            <a:xfrm>
              <a:off x="13265062" y="14353527"/>
              <a:ext cx="13833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/>
                <a:t>Clostridia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EACEA0C-FAF4-786A-4C8B-6B0A9EDB08CA}"/>
                </a:ext>
              </a:extLst>
            </p:cNvPr>
            <p:cNvSpPr txBox="1"/>
            <p:nvPr/>
          </p:nvSpPr>
          <p:spPr>
            <a:xfrm>
              <a:off x="14607145" y="13796163"/>
              <a:ext cx="17934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Negativicutes</a:t>
              </a:r>
              <a:endParaRPr lang="en-IN" b="1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5AEA760-B0F5-2511-551B-B2405ADF62E7}"/>
                </a:ext>
              </a:extLst>
            </p:cNvPr>
            <p:cNvSpPr txBox="1"/>
            <p:nvPr/>
          </p:nvSpPr>
          <p:spPr>
            <a:xfrm>
              <a:off x="15226684" y="14097997"/>
              <a:ext cx="20056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Erysipelotrichia</a:t>
              </a:r>
              <a:endParaRPr lang="en-IN" b="1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DA50301-66E9-0B7F-E8A0-3F38E032E935}"/>
                </a:ext>
              </a:extLst>
            </p:cNvPr>
            <p:cNvSpPr txBox="1"/>
            <p:nvPr/>
          </p:nvSpPr>
          <p:spPr>
            <a:xfrm>
              <a:off x="15779738" y="14387671"/>
              <a:ext cx="14933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Tissierellia</a:t>
              </a:r>
              <a:endParaRPr lang="en-IN" b="1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ED23220-A37F-60A6-51BE-A7C0EC66F9FA}"/>
                </a:ext>
              </a:extLst>
            </p:cNvPr>
            <p:cNvSpPr txBox="1"/>
            <p:nvPr/>
          </p:nvSpPr>
          <p:spPr>
            <a:xfrm>
              <a:off x="14801498" y="12663679"/>
              <a:ext cx="20200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Actinomycetota</a:t>
              </a:r>
              <a:endParaRPr lang="en-IN" b="1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504DA15-9DA7-AE92-BAA0-90525021CD2C}"/>
                </a:ext>
              </a:extLst>
            </p:cNvPr>
            <p:cNvSpPr txBox="1"/>
            <p:nvPr/>
          </p:nvSpPr>
          <p:spPr>
            <a:xfrm>
              <a:off x="15898115" y="12032812"/>
              <a:ext cx="21110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2800" b="1" dirty="0">
                  <a:solidFill>
                    <a:srgbClr val="FF0000"/>
                  </a:solidFill>
                </a:rPr>
                <a:t>*</a:t>
              </a:r>
              <a:r>
                <a:rPr lang="en-IN" b="1" dirty="0" err="1"/>
                <a:t>Mycoplasmatota</a:t>
              </a:r>
              <a:endParaRPr lang="en-IN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57373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</TotalTime>
  <Words>105</Words>
  <Application>Microsoft Office PowerPoint</Application>
  <PresentationFormat>Custom</PresentationFormat>
  <Paragraphs>52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pavan kumar</dc:creator>
  <cp:lastModifiedBy>PAVAN KUMAR S</cp:lastModifiedBy>
  <cp:revision>4</cp:revision>
  <dcterms:created xsi:type="dcterms:W3CDTF">2024-05-08T15:17:33Z</dcterms:created>
  <dcterms:modified xsi:type="dcterms:W3CDTF">2025-09-27T05:53:56Z</dcterms:modified>
</cp:coreProperties>
</file>

<file path=docProps/thumbnail.jpeg>
</file>